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31" d="100"/>
          <a:sy n="31" d="100"/>
        </p:scale>
        <p:origin x="1148" y="4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2015-10-07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2015-10-07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node. It is time to add that node to the member's list for the proxy server.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</a:t>
            </a:r>
            <a:r>
              <a:rPr lang="en-US" smtClean="0"/>
              <a:t>the myhaproxy </a:t>
            </a:r>
            <a:r>
              <a:rPr lang="en-US" dirty="0" smtClean="0"/>
              <a:t>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</a:t>
            </a:r>
            <a:r>
              <a:rPr lang="en-US" dirty="0" err="1" smtClean="0"/>
              <a:t>sudo</a:t>
            </a:r>
            <a:r>
              <a:rPr lang="en-US" dirty="0" smtClean="0"/>
              <a:t> 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</a:t>
            </a:r>
            <a:r>
              <a:rPr lang="en-US" baseline="0" smtClean="0"/>
              <a:t>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"hostname" =&gt; "ec2-204-236-155-223.us-west-1.compute.amazonaws.com",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=&gt; "ec2-204-236-155-223.us-west-1.compute.amazonaws.com",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"port" 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"hostname" =&gt; "ec2-54-176-64-173.us-west-1.compute.amazonaws.com",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=&gt; "ec2-54-176-64-173.us-west-1.compute.amazonaws.com",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"port" 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 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073441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"sudo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bootstrap FQDN 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"recipe[apache]"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["apache"]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apache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apache::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"*:*" -x USERNAME -P PWD "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15500</TotalTime>
  <Words>1589</Words>
  <Application>Microsoft Office PowerPoint</Application>
  <PresentationFormat>Custom</PresentationFormat>
  <Paragraphs>255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Capture Node's Public Host Name and IP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2002</cp:revision>
  <cp:lastPrinted>2015-02-07T23:49:10Z</cp:lastPrinted>
  <dcterms:created xsi:type="dcterms:W3CDTF">2012-09-13T17:36:07Z</dcterms:created>
  <dcterms:modified xsi:type="dcterms:W3CDTF">2015-10-07T14:17:09Z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